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4" r:id="rId3"/>
    <p:sldId id="259" r:id="rId4"/>
    <p:sldId id="260" r:id="rId5"/>
    <p:sldId id="265" r:id="rId6"/>
    <p:sldId id="261" r:id="rId7"/>
    <p:sldId id="275" r:id="rId8"/>
    <p:sldId id="263" r:id="rId9"/>
    <p:sldId id="264" r:id="rId10"/>
    <p:sldId id="266" r:id="rId11"/>
    <p:sldId id="268" r:id="rId12"/>
    <p:sldId id="271" r:id="rId13"/>
    <p:sldId id="272" r:id="rId14"/>
    <p:sldId id="270" r:id="rId15"/>
    <p:sldId id="273" r:id="rId16"/>
    <p:sldId id="276" r:id="rId17"/>
  </p:sldIdLst>
  <p:sldSz cx="14630400" cy="8229600"/>
  <p:notesSz cx="8229600" cy="14630400"/>
  <p:embeddedFontLst>
    <p:embeddedFont>
      <p:font typeface="Libre Baskerville" panose="02000000000000000000" pitchFamily="2" charset="0"/>
      <p:regular r:id="rId19"/>
      <p:bold r:id="rId20"/>
      <p:italic r:id="rId21"/>
    </p:embeddedFont>
    <p:embeddedFont>
      <p:font typeface="MuseoModerno Medium" panose="020B0604020202020204" charset="0"/>
      <p:regular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Platypi Medium"/>
      <p:regular r:id="rId27"/>
    </p:embeddedFont>
    <p:embeddedFont>
      <p:font typeface="Playfair Display Bold" panose="00000800000000000000" pitchFamily="2" charset="0"/>
      <p:bold r:id="rId28"/>
    </p:embeddedFont>
    <p:embeddedFont>
      <p:font typeface="Source Sans Pro" panose="020B0503030403020204" pitchFamily="34" charset="0"/>
      <p:regular r:id="rId29"/>
      <p:bold r:id="rId30"/>
      <p:italic r:id="rId31"/>
      <p:boldItalic r:id="rId32"/>
    </p:embeddedFont>
    <p:embeddedFont>
      <p:font typeface="Source Sans Pro Bold" panose="020B0703030403020204" charset="0"/>
      <p:bold r:id="rId33"/>
    </p:embeddedFont>
    <p:embeddedFont>
      <p:font typeface="Source Serif Pro" panose="02040603050405020204" pitchFamily="18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martinez ruiz" userId="1922c10e71382298" providerId="LiveId" clId="{13C4B7D5-DF90-4E64-B240-C4D27310AD14}"/>
    <pc:docChg chg="undo custSel addSld delSld modSld sldOrd">
      <pc:chgData name="Alex martinez ruiz" userId="1922c10e71382298" providerId="LiveId" clId="{13C4B7D5-DF90-4E64-B240-C4D27310AD14}" dt="2024-11-02T16:23:32.620" v="913" actId="732"/>
      <pc:docMkLst>
        <pc:docMk/>
      </pc:docMkLst>
      <pc:sldChg chg="delSp modSp mod">
        <pc:chgData name="Alex martinez ruiz" userId="1922c10e71382298" providerId="LiveId" clId="{13C4B7D5-DF90-4E64-B240-C4D27310AD14}" dt="2024-11-02T14:04:55.916" v="688" actId="403"/>
        <pc:sldMkLst>
          <pc:docMk/>
          <pc:sldMk cId="0" sldId="256"/>
        </pc:sldMkLst>
        <pc:spChg chg="mod">
          <ac:chgData name="Alex martinez ruiz" userId="1922c10e71382298" providerId="LiveId" clId="{13C4B7D5-DF90-4E64-B240-C4D27310AD14}" dt="2024-11-02T14:04:55.916" v="688" actId="403"/>
          <ac:spMkLst>
            <pc:docMk/>
            <pc:sldMk cId="0" sldId="256"/>
            <ac:spMk id="4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04:49.605" v="687" actId="1076"/>
          <ac:spMkLst>
            <pc:docMk/>
            <pc:sldMk cId="0" sldId="256"/>
            <ac:spMk id="7" creationId="{00000000-0000-0000-0000-000000000000}"/>
          </ac:spMkLst>
        </pc:spChg>
        <pc:picChg chg="del">
          <ac:chgData name="Alex martinez ruiz" userId="1922c10e71382298" providerId="LiveId" clId="{13C4B7D5-DF90-4E64-B240-C4D27310AD14}" dt="2024-11-02T14:04:13.328" v="648" actId="478"/>
          <ac:picMkLst>
            <pc:docMk/>
            <pc:sldMk cId="0" sldId="256"/>
            <ac:picMk id="6" creationId="{00000000-0000-0000-0000-000000000000}"/>
          </ac:picMkLst>
        </pc:picChg>
      </pc:sldChg>
      <pc:sldChg chg="del">
        <pc:chgData name="Alex martinez ruiz" userId="1922c10e71382298" providerId="LiveId" clId="{13C4B7D5-DF90-4E64-B240-C4D27310AD14}" dt="2024-11-02T14:19:04.361" v="692" actId="47"/>
        <pc:sldMkLst>
          <pc:docMk/>
          <pc:sldMk cId="0" sldId="257"/>
        </pc:sldMkLst>
      </pc:sldChg>
      <pc:sldChg chg="del">
        <pc:chgData name="Alex martinez ruiz" userId="1922c10e71382298" providerId="LiveId" clId="{13C4B7D5-DF90-4E64-B240-C4D27310AD14}" dt="2024-11-02T14:32:15.846" v="833" actId="47"/>
        <pc:sldMkLst>
          <pc:docMk/>
          <pc:sldMk cId="0" sldId="258"/>
        </pc:sldMkLst>
      </pc:sldChg>
      <pc:sldChg chg="addSp delSp modSp mod">
        <pc:chgData name="Alex martinez ruiz" userId="1922c10e71382298" providerId="LiveId" clId="{13C4B7D5-DF90-4E64-B240-C4D27310AD14}" dt="2024-11-02T11:15:59.991" v="56" actId="14100"/>
        <pc:sldMkLst>
          <pc:docMk/>
          <pc:sldMk cId="0" sldId="260"/>
        </pc:sldMkLst>
        <pc:spChg chg="mod">
          <ac:chgData name="Alex martinez ruiz" userId="1922c10e71382298" providerId="LiveId" clId="{13C4B7D5-DF90-4E64-B240-C4D27310AD14}" dt="2024-11-02T11:10:39.091" v="46" actId="115"/>
          <ac:spMkLst>
            <pc:docMk/>
            <pc:sldMk cId="0" sldId="260"/>
            <ac:spMk id="7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10:27.071" v="44" actId="1076"/>
          <ac:spMkLst>
            <pc:docMk/>
            <pc:sldMk cId="0" sldId="260"/>
            <ac:spMk id="8" creationId="{00000000-0000-0000-0000-000000000000}"/>
          </ac:spMkLst>
        </pc:spChg>
        <pc:picChg chg="add del mod">
          <ac:chgData name="Alex martinez ruiz" userId="1922c10e71382298" providerId="LiveId" clId="{13C4B7D5-DF90-4E64-B240-C4D27310AD14}" dt="2024-11-02T11:15:59.181" v="54" actId="22"/>
          <ac:picMkLst>
            <pc:docMk/>
            <pc:sldMk cId="0" sldId="260"/>
            <ac:picMk id="10" creationId="{CEB23608-BBD8-8E8E-147A-9E5D0EFE6033}"/>
          </ac:picMkLst>
        </pc:picChg>
        <pc:picChg chg="mod">
          <ac:chgData name="Alex martinez ruiz" userId="1922c10e71382298" providerId="LiveId" clId="{13C4B7D5-DF90-4E64-B240-C4D27310AD14}" dt="2024-11-02T11:15:59.991" v="56" actId="14100"/>
          <ac:picMkLst>
            <pc:docMk/>
            <pc:sldMk cId="0" sldId="260"/>
            <ac:picMk id="12" creationId="{4B9BEDED-445A-5CD8-BF88-C59918C3BC7F}"/>
          </ac:picMkLst>
        </pc:picChg>
      </pc:sldChg>
      <pc:sldChg chg="modSp mod">
        <pc:chgData name="Alex martinez ruiz" userId="1922c10e71382298" providerId="LiveId" clId="{13C4B7D5-DF90-4E64-B240-C4D27310AD14}" dt="2024-11-02T14:32:39.437" v="838" actId="14100"/>
        <pc:sldMkLst>
          <pc:docMk/>
          <pc:sldMk cId="0" sldId="261"/>
        </pc:sldMkLst>
        <pc:spChg chg="mod">
          <ac:chgData name="Alex martinez ruiz" userId="1922c10e71382298" providerId="LiveId" clId="{13C4B7D5-DF90-4E64-B240-C4D27310AD14}" dt="2024-11-02T14:32:36.302" v="837" actId="1076"/>
          <ac:spMkLst>
            <pc:docMk/>
            <pc:sldMk cId="0" sldId="261"/>
            <ac:spMk id="3" creationId="{00000000-0000-0000-0000-000000000000}"/>
          </ac:spMkLst>
        </pc:spChg>
        <pc:picChg chg="mod">
          <ac:chgData name="Alex martinez ruiz" userId="1922c10e71382298" providerId="LiveId" clId="{13C4B7D5-DF90-4E64-B240-C4D27310AD14}" dt="2024-11-02T14:32:25.779" v="834" actId="14100"/>
          <ac:picMkLst>
            <pc:docMk/>
            <pc:sldMk cId="0" sldId="261"/>
            <ac:picMk id="2" creationId="{00000000-0000-0000-0000-000000000000}"/>
          </ac:picMkLst>
        </pc:picChg>
        <pc:picChg chg="mod">
          <ac:chgData name="Alex martinez ruiz" userId="1922c10e71382298" providerId="LiveId" clId="{13C4B7D5-DF90-4E64-B240-C4D27310AD14}" dt="2024-11-02T14:32:39.437" v="838" actId="14100"/>
          <ac:picMkLst>
            <pc:docMk/>
            <pc:sldMk cId="0" sldId="261"/>
            <ac:picMk id="17" creationId="{F77003B4-417A-F890-7772-9CAA6A388F53}"/>
          </ac:picMkLst>
        </pc:picChg>
      </pc:sldChg>
      <pc:sldChg chg="modSp del mod">
        <pc:chgData name="Alex martinez ruiz" userId="1922c10e71382298" providerId="LiveId" clId="{13C4B7D5-DF90-4E64-B240-C4D27310AD14}" dt="2024-11-02T15:10:12.883" v="880" actId="47"/>
        <pc:sldMkLst>
          <pc:docMk/>
          <pc:sldMk cId="0" sldId="262"/>
        </pc:sldMkLst>
        <pc:spChg chg="mod">
          <ac:chgData name="Alex martinez ruiz" userId="1922c10e71382298" providerId="LiveId" clId="{13C4B7D5-DF90-4E64-B240-C4D27310AD14}" dt="2024-11-02T14:37:51.324" v="866" actId="1076"/>
          <ac:spMkLst>
            <pc:docMk/>
            <pc:sldMk cId="0" sldId="262"/>
            <ac:spMk id="3" creationId="{00000000-0000-0000-0000-000000000000}"/>
          </ac:spMkLst>
        </pc:spChg>
        <pc:picChg chg="mod">
          <ac:chgData name="Alex martinez ruiz" userId="1922c10e71382298" providerId="LiveId" clId="{13C4B7D5-DF90-4E64-B240-C4D27310AD14}" dt="2024-11-02T14:36:26.828" v="863" actId="14100"/>
          <ac:picMkLst>
            <pc:docMk/>
            <pc:sldMk cId="0" sldId="262"/>
            <ac:picMk id="14" creationId="{DA7E4ECE-0075-62AE-DCE7-EB294EF72CCF}"/>
          </ac:picMkLst>
        </pc:picChg>
      </pc:sldChg>
      <pc:sldChg chg="modSp mod">
        <pc:chgData name="Alex martinez ruiz" userId="1922c10e71382298" providerId="LiveId" clId="{13C4B7D5-DF90-4E64-B240-C4D27310AD14}" dt="2024-11-01T16:17:27.616" v="13" actId="1076"/>
        <pc:sldMkLst>
          <pc:docMk/>
          <pc:sldMk cId="0" sldId="263"/>
        </pc:sldMkLst>
        <pc:spChg chg="mod">
          <ac:chgData name="Alex martinez ruiz" userId="1922c10e71382298" providerId="LiveId" clId="{13C4B7D5-DF90-4E64-B240-C4D27310AD14}" dt="2024-11-01T16:17:17.498" v="11" actId="1076"/>
          <ac:spMkLst>
            <pc:docMk/>
            <pc:sldMk cId="0" sldId="263"/>
            <ac:spMk id="3" creationId="{00000000-0000-0000-0000-000000000000}"/>
          </ac:spMkLst>
        </pc:spChg>
        <pc:picChg chg="mod">
          <ac:chgData name="Alex martinez ruiz" userId="1922c10e71382298" providerId="LiveId" clId="{13C4B7D5-DF90-4E64-B240-C4D27310AD14}" dt="2024-11-01T16:17:13.118" v="10" actId="14100"/>
          <ac:picMkLst>
            <pc:docMk/>
            <pc:sldMk cId="0" sldId="263"/>
            <ac:picMk id="2" creationId="{00000000-0000-0000-0000-000000000000}"/>
          </ac:picMkLst>
        </pc:picChg>
        <pc:picChg chg="mod">
          <ac:chgData name="Alex martinez ruiz" userId="1922c10e71382298" providerId="LiveId" clId="{13C4B7D5-DF90-4E64-B240-C4D27310AD14}" dt="2024-11-01T16:17:27.616" v="13" actId="1076"/>
          <ac:picMkLst>
            <pc:docMk/>
            <pc:sldMk cId="0" sldId="263"/>
            <ac:picMk id="21" creationId="{E636662D-5538-95C3-E214-3A9230EC7971}"/>
          </ac:picMkLst>
        </pc:picChg>
      </pc:sldChg>
      <pc:sldChg chg="addSp delSp modSp mod">
        <pc:chgData name="Alex martinez ruiz" userId="1922c10e71382298" providerId="LiveId" clId="{13C4B7D5-DF90-4E64-B240-C4D27310AD14}" dt="2024-11-02T15:11:42.809" v="888" actId="1076"/>
        <pc:sldMkLst>
          <pc:docMk/>
          <pc:sldMk cId="0" sldId="264"/>
        </pc:sldMkLst>
        <pc:spChg chg="mod">
          <ac:chgData name="Alex martinez ruiz" userId="1922c10e71382298" providerId="LiveId" clId="{13C4B7D5-DF90-4E64-B240-C4D27310AD14}" dt="2024-11-01T16:18:00.851" v="14" actId="1076"/>
          <ac:spMkLst>
            <pc:docMk/>
            <pc:sldMk cId="0" sldId="264"/>
            <ac:spMk id="2" creationId="{00000000-0000-0000-0000-000000000000}"/>
          </ac:spMkLst>
        </pc:spChg>
        <pc:spChg chg="add del">
          <ac:chgData name="Alex martinez ruiz" userId="1922c10e71382298" providerId="LiveId" clId="{13C4B7D5-DF90-4E64-B240-C4D27310AD14}" dt="2024-11-02T11:53:32.703" v="178" actId="478"/>
          <ac:spMkLst>
            <pc:docMk/>
            <pc:sldMk cId="0" sldId="264"/>
            <ac:spMk id="3" creationId="{89C48348-A2CE-F84E-76F7-2B0B58257903}"/>
          </ac:spMkLst>
        </pc:spChg>
        <pc:spChg chg="del">
          <ac:chgData name="Alex martinez ruiz" userId="1922c10e71382298" providerId="LiveId" clId="{13C4B7D5-DF90-4E64-B240-C4D27310AD14}" dt="2024-11-01T16:18:11.848" v="22" actId="478"/>
          <ac:spMkLst>
            <pc:docMk/>
            <pc:sldMk cId="0" sldId="264"/>
            <ac:spMk id="4" creationId="{00000000-0000-0000-0000-000000000000}"/>
          </ac:spMkLst>
        </pc:spChg>
        <pc:spChg chg="add mod">
          <ac:chgData name="Alex martinez ruiz" userId="1922c10e71382298" providerId="LiveId" clId="{13C4B7D5-DF90-4E64-B240-C4D27310AD14}" dt="2024-11-02T15:11:42.809" v="888" actId="1076"/>
          <ac:spMkLst>
            <pc:docMk/>
            <pc:sldMk cId="0" sldId="264"/>
            <ac:spMk id="4" creationId="{DD2E1462-1E26-9866-C52B-28121E5D2114}"/>
          </ac:spMkLst>
        </pc:spChg>
        <pc:spChg chg="del">
          <ac:chgData name="Alex martinez ruiz" userId="1922c10e71382298" providerId="LiveId" clId="{13C4B7D5-DF90-4E64-B240-C4D27310AD14}" dt="2024-11-01T16:18:13.166" v="23" actId="478"/>
          <ac:spMkLst>
            <pc:docMk/>
            <pc:sldMk cId="0" sldId="264"/>
            <ac:spMk id="5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1T16:18:06.419" v="18" actId="478"/>
          <ac:spMkLst>
            <pc:docMk/>
            <pc:sldMk cId="0" sldId="264"/>
            <ac:spMk id="7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1T16:18:10.253" v="21" actId="478"/>
          <ac:spMkLst>
            <pc:docMk/>
            <pc:sldMk cId="0" sldId="264"/>
            <ac:spMk id="8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1T16:18:07.421" v="19" actId="478"/>
          <ac:spMkLst>
            <pc:docMk/>
            <pc:sldMk cId="0" sldId="264"/>
            <ac:spMk id="10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1T16:18:08.326" v="20" actId="478"/>
          <ac:spMkLst>
            <pc:docMk/>
            <pc:sldMk cId="0" sldId="264"/>
            <ac:spMk id="11" creationId="{00000000-0000-0000-0000-000000000000}"/>
          </ac:spMkLst>
        </pc:spChg>
        <pc:picChg chg="del">
          <ac:chgData name="Alex martinez ruiz" userId="1922c10e71382298" providerId="LiveId" clId="{13C4B7D5-DF90-4E64-B240-C4D27310AD14}" dt="2024-11-01T16:18:03.140" v="15" actId="478"/>
          <ac:picMkLst>
            <pc:docMk/>
            <pc:sldMk cId="0" sldId="264"/>
            <ac:picMk id="3" creationId="{00000000-0000-0000-0000-000000000000}"/>
          </ac:picMkLst>
        </pc:picChg>
        <pc:picChg chg="del">
          <ac:chgData name="Alex martinez ruiz" userId="1922c10e71382298" providerId="LiveId" clId="{13C4B7D5-DF90-4E64-B240-C4D27310AD14}" dt="2024-11-01T16:18:03.843" v="16" actId="478"/>
          <ac:picMkLst>
            <pc:docMk/>
            <pc:sldMk cId="0" sldId="264"/>
            <ac:picMk id="6" creationId="{00000000-0000-0000-0000-000000000000}"/>
          </ac:picMkLst>
        </pc:picChg>
        <pc:picChg chg="del">
          <ac:chgData name="Alex martinez ruiz" userId="1922c10e71382298" providerId="LiveId" clId="{13C4B7D5-DF90-4E64-B240-C4D27310AD14}" dt="2024-11-01T16:18:04.796" v="17" actId="478"/>
          <ac:picMkLst>
            <pc:docMk/>
            <pc:sldMk cId="0" sldId="264"/>
            <ac:picMk id="9" creationId="{00000000-0000-0000-0000-000000000000}"/>
          </ac:picMkLst>
        </pc:picChg>
        <pc:picChg chg="add mod">
          <ac:chgData name="Alex martinez ruiz" userId="1922c10e71382298" providerId="LiveId" clId="{13C4B7D5-DF90-4E64-B240-C4D27310AD14}" dt="2024-11-02T11:52:36.042" v="176" actId="1076"/>
          <ac:picMkLst>
            <pc:docMk/>
            <pc:sldMk cId="0" sldId="264"/>
            <ac:picMk id="13" creationId="{3CE78CD4-6C6C-CF69-B934-A30035C0AE16}"/>
          </ac:picMkLst>
        </pc:picChg>
      </pc:sldChg>
      <pc:sldChg chg="addSp delSp modSp add mod">
        <pc:chgData name="Alex martinez ruiz" userId="1922c10e71382298" providerId="LiveId" clId="{13C4B7D5-DF90-4E64-B240-C4D27310AD14}" dt="2024-11-02T11:47:31.280" v="135" actId="1076"/>
        <pc:sldMkLst>
          <pc:docMk/>
          <pc:sldMk cId="0" sldId="265"/>
        </pc:sldMkLst>
        <pc:spChg chg="mod">
          <ac:chgData name="Alex martinez ruiz" userId="1922c10e71382298" providerId="LiveId" clId="{13C4B7D5-DF90-4E64-B240-C4D27310AD14}" dt="2024-11-02T11:47:25.499" v="133" actId="14100"/>
          <ac:spMkLst>
            <pc:docMk/>
            <pc:sldMk cId="0" sldId="265"/>
            <ac:spMk id="3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1.229" v="60" actId="478"/>
          <ac:spMkLst>
            <pc:docMk/>
            <pc:sldMk cId="0" sldId="265"/>
            <ac:spMk id="4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0.284" v="59" actId="478"/>
          <ac:spMkLst>
            <pc:docMk/>
            <pc:sldMk cId="0" sldId="265"/>
            <ac:spMk id="5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2.993" v="62" actId="478"/>
          <ac:spMkLst>
            <pc:docMk/>
            <pc:sldMk cId="0" sldId="265"/>
            <ac:spMk id="6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2.223" v="61" actId="478"/>
          <ac:spMkLst>
            <pc:docMk/>
            <pc:sldMk cId="0" sldId="265"/>
            <ac:spMk id="7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7.424" v="64" actId="478"/>
          <ac:spMkLst>
            <pc:docMk/>
            <pc:sldMk cId="0" sldId="265"/>
            <ac:spMk id="8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9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10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7.424" v="64" actId="478"/>
          <ac:spMkLst>
            <pc:docMk/>
            <pc:sldMk cId="0" sldId="265"/>
            <ac:spMk id="11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12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13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7.424" v="64" actId="478"/>
          <ac:spMkLst>
            <pc:docMk/>
            <pc:sldMk cId="0" sldId="265"/>
            <ac:spMk id="14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15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16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7.424" v="64" actId="478"/>
          <ac:spMkLst>
            <pc:docMk/>
            <pc:sldMk cId="0" sldId="265"/>
            <ac:spMk id="17" creationId="{00000000-0000-0000-0000-000000000000}"/>
          </ac:spMkLst>
        </pc:spChg>
        <pc:picChg chg="del">
          <ac:chgData name="Alex martinez ruiz" userId="1922c10e71382298" providerId="LiveId" clId="{13C4B7D5-DF90-4E64-B240-C4D27310AD14}" dt="2024-11-02T11:46:29.841" v="67" actId="478"/>
          <ac:picMkLst>
            <pc:docMk/>
            <pc:sldMk cId="0" sldId="265"/>
            <ac:picMk id="2" creationId="{00000000-0000-0000-0000-000000000000}"/>
          </ac:picMkLst>
        </pc:picChg>
        <pc:picChg chg="add mod">
          <ac:chgData name="Alex martinez ruiz" userId="1922c10e71382298" providerId="LiveId" clId="{13C4B7D5-DF90-4E64-B240-C4D27310AD14}" dt="2024-11-02T11:47:31.280" v="135" actId="1076"/>
          <ac:picMkLst>
            <pc:docMk/>
            <pc:sldMk cId="0" sldId="265"/>
            <ac:picMk id="19" creationId="{945CE39E-68E4-6A89-7BC4-C95F3D5EC0FA}"/>
          </ac:picMkLst>
        </pc:picChg>
      </pc:sldChg>
      <pc:sldChg chg="addSp delSp modSp add mod">
        <pc:chgData name="Alex martinez ruiz" userId="1922c10e71382298" providerId="LiveId" clId="{13C4B7D5-DF90-4E64-B240-C4D27310AD14}" dt="2024-11-02T11:58:08.118" v="239" actId="1076"/>
        <pc:sldMkLst>
          <pc:docMk/>
          <pc:sldMk cId="0" sldId="266"/>
        </pc:sldMkLst>
        <pc:spChg chg="mod">
          <ac:chgData name="Alex martinez ruiz" userId="1922c10e71382298" providerId="LiveId" clId="{13C4B7D5-DF90-4E64-B240-C4D27310AD14}" dt="2024-11-02T11:58:08.118" v="239" actId="1076"/>
          <ac:spMkLst>
            <pc:docMk/>
            <pc:sldMk cId="0" sldId="266"/>
            <ac:spMk id="2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1:50:37.100" v="153" actId="478"/>
          <ac:spMkLst>
            <pc:docMk/>
            <pc:sldMk cId="0" sldId="266"/>
            <ac:spMk id="3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1:50:38.736" v="154" actId="478"/>
          <ac:spMkLst>
            <pc:docMk/>
            <pc:sldMk cId="0" sldId="266"/>
            <ac:spMk id="4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1:50:42.380" v="157" actId="478"/>
          <ac:spMkLst>
            <pc:docMk/>
            <pc:sldMk cId="0" sldId="266"/>
            <ac:spMk id="5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1:50:43.357" v="158" actId="478"/>
          <ac:spMkLst>
            <pc:docMk/>
            <pc:sldMk cId="0" sldId="266"/>
            <ac:spMk id="6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1:50:39.837" v="155" actId="478"/>
          <ac:spMkLst>
            <pc:docMk/>
            <pc:sldMk cId="0" sldId="266"/>
            <ac:spMk id="7" creationId="{00000000-0000-0000-0000-000000000000}"/>
          </ac:spMkLst>
        </pc:spChg>
        <pc:picChg chg="add del mod">
          <ac:chgData name="Alex martinez ruiz" userId="1922c10e71382298" providerId="LiveId" clId="{13C4B7D5-DF90-4E64-B240-C4D27310AD14}" dt="2024-11-02T11:50:34.991" v="152" actId="478"/>
          <ac:picMkLst>
            <pc:docMk/>
            <pc:sldMk cId="0" sldId="266"/>
            <ac:picMk id="9" creationId="{19D3895B-DF24-BF64-3132-B2439F2D4D2F}"/>
          </ac:picMkLst>
        </pc:picChg>
        <pc:picChg chg="add mod">
          <ac:chgData name="Alex martinez ruiz" userId="1922c10e71382298" providerId="LiveId" clId="{13C4B7D5-DF90-4E64-B240-C4D27310AD14}" dt="2024-11-02T11:58:04.631" v="238" actId="14100"/>
          <ac:picMkLst>
            <pc:docMk/>
            <pc:sldMk cId="0" sldId="266"/>
            <ac:picMk id="11" creationId="{D934538D-378C-82D4-5059-D4CE972B391E}"/>
          </ac:picMkLst>
        </pc:picChg>
      </pc:sldChg>
      <pc:sldChg chg="addSp delSp modSp add del mod">
        <pc:chgData name="Alex martinez ruiz" userId="1922c10e71382298" providerId="LiveId" clId="{13C4B7D5-DF90-4E64-B240-C4D27310AD14}" dt="2024-11-02T11:57:21.663" v="199" actId="47"/>
        <pc:sldMkLst>
          <pc:docMk/>
          <pc:sldMk cId="289323454" sldId="267"/>
        </pc:sldMkLst>
        <pc:picChg chg="add mod">
          <ac:chgData name="Alex martinez ruiz" userId="1922c10e71382298" providerId="LiveId" clId="{13C4B7D5-DF90-4E64-B240-C4D27310AD14}" dt="2024-11-02T11:57:04.365" v="197"/>
          <ac:picMkLst>
            <pc:docMk/>
            <pc:sldMk cId="289323454" sldId="267"/>
            <ac:picMk id="8" creationId="{ADB03EFE-AD84-6F71-8D1C-C16C56B077DB}"/>
          </ac:picMkLst>
        </pc:picChg>
        <pc:picChg chg="del mod">
          <ac:chgData name="Alex martinez ruiz" userId="1922c10e71382298" providerId="LiveId" clId="{13C4B7D5-DF90-4E64-B240-C4D27310AD14}" dt="2024-11-02T11:51:30.141" v="168" actId="478"/>
          <ac:picMkLst>
            <pc:docMk/>
            <pc:sldMk cId="289323454" sldId="267"/>
            <ac:picMk id="9" creationId="{19D3895B-DF24-BF64-3132-B2439F2D4D2F}"/>
          </ac:picMkLst>
        </pc:picChg>
        <pc:picChg chg="del">
          <ac:chgData name="Alex martinez ruiz" userId="1922c10e71382298" providerId="LiveId" clId="{13C4B7D5-DF90-4E64-B240-C4D27310AD14}" dt="2024-11-02T11:51:28.269" v="167" actId="478"/>
          <ac:picMkLst>
            <pc:docMk/>
            <pc:sldMk cId="289323454" sldId="267"/>
            <ac:picMk id="11" creationId="{D934538D-378C-82D4-5059-D4CE972B391E}"/>
          </ac:picMkLst>
        </pc:picChg>
      </pc:sldChg>
      <pc:sldChg chg="addSp delSp modSp add mod">
        <pc:chgData name="Alex martinez ruiz" userId="1922c10e71382298" providerId="LiveId" clId="{13C4B7D5-DF90-4E64-B240-C4D27310AD14}" dt="2024-11-02T12:01:31.587" v="277" actId="478"/>
        <pc:sldMkLst>
          <pc:docMk/>
          <pc:sldMk cId="0" sldId="268"/>
        </pc:sldMkLst>
        <pc:spChg chg="mod">
          <ac:chgData name="Alex martinez ruiz" userId="1922c10e71382298" providerId="LiveId" clId="{13C4B7D5-DF90-4E64-B240-C4D27310AD14}" dt="2024-11-02T12:01:10.590" v="271" actId="14100"/>
          <ac:spMkLst>
            <pc:docMk/>
            <pc:sldMk cId="0" sldId="268"/>
            <ac:spMk id="3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33.057" v="242" actId="1076"/>
          <ac:spMkLst>
            <pc:docMk/>
            <pc:sldMk cId="0" sldId="268"/>
            <ac:spMk id="5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35.862" v="243" actId="1076"/>
          <ac:spMkLst>
            <pc:docMk/>
            <pc:sldMk cId="0" sldId="268"/>
            <ac:spMk id="6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41.847" v="245" actId="1076"/>
          <ac:spMkLst>
            <pc:docMk/>
            <pc:sldMk cId="0" sldId="268"/>
            <ac:spMk id="8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44.328" v="246" actId="1076"/>
          <ac:spMkLst>
            <pc:docMk/>
            <pc:sldMk cId="0" sldId="268"/>
            <ac:spMk id="9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51.604" v="248" actId="1076"/>
          <ac:spMkLst>
            <pc:docMk/>
            <pc:sldMk cId="0" sldId="268"/>
            <ac:spMk id="11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54.162" v="249" actId="1076"/>
          <ac:spMkLst>
            <pc:docMk/>
            <pc:sldMk cId="0" sldId="268"/>
            <ac:spMk id="12" creationId="{00000000-0000-0000-0000-000000000000}"/>
          </ac:spMkLst>
        </pc:spChg>
        <pc:picChg chg="mod">
          <ac:chgData name="Alex martinez ruiz" userId="1922c10e71382298" providerId="LiveId" clId="{13C4B7D5-DF90-4E64-B240-C4D27310AD14}" dt="2024-11-02T11:59:37.438" v="250" actId="14100"/>
          <ac:picMkLst>
            <pc:docMk/>
            <pc:sldMk cId="0" sldId="268"/>
            <ac:picMk id="2" creationId="{00000000-0000-0000-0000-000000000000}"/>
          </ac:picMkLst>
        </pc:picChg>
        <pc:picChg chg="mod">
          <ac:chgData name="Alex martinez ruiz" userId="1922c10e71382298" providerId="LiveId" clId="{13C4B7D5-DF90-4E64-B240-C4D27310AD14}" dt="2024-11-02T12:01:14.048" v="272" actId="1076"/>
          <ac:picMkLst>
            <pc:docMk/>
            <pc:sldMk cId="0" sldId="268"/>
            <ac:picMk id="4" creationId="{00000000-0000-0000-0000-000000000000}"/>
          </ac:picMkLst>
        </pc:picChg>
        <pc:picChg chg="add del mod">
          <ac:chgData name="Alex martinez ruiz" userId="1922c10e71382298" providerId="LiveId" clId="{13C4B7D5-DF90-4E64-B240-C4D27310AD14}" dt="2024-11-02T12:01:31.587" v="277" actId="478"/>
          <ac:picMkLst>
            <pc:docMk/>
            <pc:sldMk cId="0" sldId="268"/>
            <ac:picMk id="7" creationId="{00000000-0000-0000-0000-000000000000}"/>
          </ac:picMkLst>
        </pc:picChg>
        <pc:picChg chg="mod">
          <ac:chgData name="Alex martinez ruiz" userId="1922c10e71382298" providerId="LiveId" clId="{13C4B7D5-DF90-4E64-B240-C4D27310AD14}" dt="2024-11-02T12:01:18.248" v="274" actId="1076"/>
          <ac:picMkLst>
            <pc:docMk/>
            <pc:sldMk cId="0" sldId="268"/>
            <ac:picMk id="10" creationId="{00000000-0000-0000-0000-000000000000}"/>
          </ac:picMkLst>
        </pc:picChg>
      </pc:sldChg>
      <pc:sldChg chg="modSp add del mod">
        <pc:chgData name="Alex martinez ruiz" userId="1922c10e71382298" providerId="LiveId" clId="{13C4B7D5-DF90-4E64-B240-C4D27310AD14}" dt="2024-11-02T12:31:03.027" v="647" actId="47"/>
        <pc:sldMkLst>
          <pc:docMk/>
          <pc:sldMk cId="0" sldId="269"/>
        </pc:sldMkLst>
        <pc:spChg chg="mod">
          <ac:chgData name="Alex martinez ruiz" userId="1922c10e71382298" providerId="LiveId" clId="{13C4B7D5-DF90-4E64-B240-C4D27310AD14}" dt="2024-11-02T12:26:14.082" v="645" actId="20577"/>
          <ac:spMkLst>
            <pc:docMk/>
            <pc:sldMk cId="0" sldId="269"/>
            <ac:spMk id="9" creationId="{00000000-0000-0000-0000-000000000000}"/>
          </ac:spMkLst>
        </pc:spChg>
      </pc:sldChg>
      <pc:sldChg chg="add ord">
        <pc:chgData name="Alex martinez ruiz" userId="1922c10e71382298" providerId="LiveId" clId="{13C4B7D5-DF90-4E64-B240-C4D27310AD14}" dt="2024-11-02T12:02:49.982" v="281"/>
        <pc:sldMkLst>
          <pc:docMk/>
          <pc:sldMk cId="0" sldId="270"/>
        </pc:sldMkLst>
      </pc:sldChg>
      <pc:sldChg chg="addSp delSp modSp add mod">
        <pc:chgData name="Alex martinez ruiz" userId="1922c10e71382298" providerId="LiveId" clId="{13C4B7D5-DF90-4E64-B240-C4D27310AD14}" dt="2024-11-02T12:22:16.210" v="635" actId="1076"/>
        <pc:sldMkLst>
          <pc:docMk/>
          <pc:sldMk cId="0" sldId="271"/>
        </pc:sldMkLst>
        <pc:spChg chg="mod">
          <ac:chgData name="Alex martinez ruiz" userId="1922c10e71382298" providerId="LiveId" clId="{13C4B7D5-DF90-4E64-B240-C4D27310AD14}" dt="2024-11-02T12:22:16.210" v="635" actId="1076"/>
          <ac:spMkLst>
            <pc:docMk/>
            <pc:sldMk cId="0" sldId="271"/>
            <ac:spMk id="3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4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5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6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2:20:28.425" v="588" actId="478"/>
          <ac:spMkLst>
            <pc:docMk/>
            <pc:sldMk cId="0" sldId="271"/>
            <ac:spMk id="7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38.090" v="595" actId="478"/>
          <ac:spMkLst>
            <pc:docMk/>
            <pc:sldMk cId="0" sldId="271"/>
            <ac:spMk id="8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37.328" v="594" actId="478"/>
          <ac:spMkLst>
            <pc:docMk/>
            <pc:sldMk cId="0" sldId="271"/>
            <ac:spMk id="9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36.541" v="593" actId="478"/>
          <ac:spMkLst>
            <pc:docMk/>
            <pc:sldMk cId="0" sldId="271"/>
            <ac:spMk id="10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2:20:35.602" v="592" actId="478"/>
          <ac:spMkLst>
            <pc:docMk/>
            <pc:sldMk cId="0" sldId="271"/>
            <ac:spMk id="11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12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13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14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2:20:26.635" v="586" actId="478"/>
          <ac:spMkLst>
            <pc:docMk/>
            <pc:sldMk cId="0" sldId="271"/>
            <ac:spMk id="15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9.708" v="589" actId="478"/>
          <ac:spMkLst>
            <pc:docMk/>
            <pc:sldMk cId="0" sldId="271"/>
            <ac:spMk id="16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9.708" v="589" actId="478"/>
          <ac:spMkLst>
            <pc:docMk/>
            <pc:sldMk cId="0" sldId="271"/>
            <ac:spMk id="17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9.708" v="589" actId="478"/>
          <ac:spMkLst>
            <pc:docMk/>
            <pc:sldMk cId="0" sldId="271"/>
            <ac:spMk id="18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39.127" v="596" actId="478"/>
          <ac:spMkLst>
            <pc:docMk/>
            <pc:sldMk cId="0" sldId="271"/>
            <ac:spMk id="19" creationId="{00000000-0000-0000-0000-000000000000}"/>
          </ac:spMkLst>
        </pc:spChg>
        <pc:picChg chg="del">
          <ac:chgData name="Alex martinez ruiz" userId="1922c10e71382298" providerId="LiveId" clId="{13C4B7D5-DF90-4E64-B240-C4D27310AD14}" dt="2024-11-02T12:03:02.309" v="283" actId="478"/>
          <ac:picMkLst>
            <pc:docMk/>
            <pc:sldMk cId="0" sldId="271"/>
            <ac:picMk id="2" creationId="{00000000-0000-0000-0000-000000000000}"/>
          </ac:picMkLst>
        </pc:picChg>
        <pc:picChg chg="add mod modCrop">
          <ac:chgData name="Alex martinez ruiz" userId="1922c10e71382298" providerId="LiveId" clId="{13C4B7D5-DF90-4E64-B240-C4D27310AD14}" dt="2024-11-02T12:21:39.414" v="611" actId="1076"/>
          <ac:picMkLst>
            <pc:docMk/>
            <pc:sldMk cId="0" sldId="271"/>
            <ac:picMk id="21" creationId="{7BCA66E1-53D5-9280-618C-6DF3AF01969F}"/>
          </ac:picMkLst>
        </pc:picChg>
      </pc:sldChg>
      <pc:sldChg chg="addSp delSp modSp add mod">
        <pc:chgData name="Alex martinez ruiz" userId="1922c10e71382298" providerId="LiveId" clId="{13C4B7D5-DF90-4E64-B240-C4D27310AD14}" dt="2024-11-02T12:14:51.155" v="583" actId="1076"/>
        <pc:sldMkLst>
          <pc:docMk/>
          <pc:sldMk cId="995283934" sldId="272"/>
        </pc:sldMkLst>
        <pc:spChg chg="add mod">
          <ac:chgData name="Alex martinez ruiz" userId="1922c10e71382298" providerId="LiveId" clId="{13C4B7D5-DF90-4E64-B240-C4D27310AD14}" dt="2024-11-02T12:10:52.929" v="530" actId="14100"/>
          <ac:spMkLst>
            <pc:docMk/>
            <pc:sldMk cId="995283934" sldId="272"/>
            <ac:spMk id="2" creationId="{89AE9AD6-46F2-FF0D-A88C-CC2FB3F7498D}"/>
          </ac:spMkLst>
        </pc:spChg>
        <pc:spChg chg="mod">
          <ac:chgData name="Alex martinez ruiz" userId="1922c10e71382298" providerId="LiveId" clId="{13C4B7D5-DF90-4E64-B240-C4D27310AD14}" dt="2024-11-02T12:11:43.008" v="538" actId="1076"/>
          <ac:spMkLst>
            <pc:docMk/>
            <pc:sldMk cId="995283934" sldId="272"/>
            <ac:spMk id="4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1:39.879" v="537" actId="14100"/>
          <ac:spMkLst>
            <pc:docMk/>
            <pc:sldMk cId="995283934" sldId="272"/>
            <ac:spMk id="5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1:47.109" v="539" actId="1076"/>
          <ac:spMkLst>
            <pc:docMk/>
            <pc:sldMk cId="995283934" sldId="272"/>
            <ac:spMk id="6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1:49.953" v="540" actId="1076"/>
          <ac:spMkLst>
            <pc:docMk/>
            <pc:sldMk cId="995283934" sldId="272"/>
            <ac:spMk id="7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2:12.339" v="544" actId="1076"/>
          <ac:spMkLst>
            <pc:docMk/>
            <pc:sldMk cId="995283934" sldId="272"/>
            <ac:spMk id="8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2:09.002" v="543" actId="1076"/>
          <ac:spMkLst>
            <pc:docMk/>
            <pc:sldMk cId="995283934" sldId="272"/>
            <ac:spMk id="9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2:21.550" v="545" actId="1076"/>
          <ac:spMkLst>
            <pc:docMk/>
            <pc:sldMk cId="995283934" sldId="272"/>
            <ac:spMk id="10" creationId="{00000000-0000-0000-0000-000000000000}"/>
          </ac:spMkLst>
        </pc:spChg>
        <pc:spChg chg="add del mod">
          <ac:chgData name="Alex martinez ruiz" userId="1922c10e71382298" providerId="LiveId" clId="{13C4B7D5-DF90-4E64-B240-C4D27310AD14}" dt="2024-11-02T12:14:30.860" v="579" actId="1076"/>
          <ac:spMkLst>
            <pc:docMk/>
            <pc:sldMk cId="995283934" sldId="272"/>
            <ac:spMk id="11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06.237" v="573" actId="1076"/>
          <ac:spMkLst>
            <pc:docMk/>
            <pc:sldMk cId="995283934" sldId="272"/>
            <ac:spMk id="12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18.178" v="576" actId="1076"/>
          <ac:spMkLst>
            <pc:docMk/>
            <pc:sldMk cId="995283934" sldId="272"/>
            <ac:spMk id="13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21.583" v="577" actId="1076"/>
          <ac:spMkLst>
            <pc:docMk/>
            <pc:sldMk cId="995283934" sldId="272"/>
            <ac:spMk id="14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24.762" v="578" actId="1076"/>
          <ac:spMkLst>
            <pc:docMk/>
            <pc:sldMk cId="995283934" sldId="272"/>
            <ac:spMk id="15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35.143" v="580" actId="1076"/>
          <ac:spMkLst>
            <pc:docMk/>
            <pc:sldMk cId="995283934" sldId="272"/>
            <ac:spMk id="16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40.813" v="581" actId="1076"/>
          <ac:spMkLst>
            <pc:docMk/>
            <pc:sldMk cId="995283934" sldId="272"/>
            <ac:spMk id="17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44.488" v="582" actId="1076"/>
          <ac:spMkLst>
            <pc:docMk/>
            <pc:sldMk cId="995283934" sldId="272"/>
            <ac:spMk id="18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51.155" v="583" actId="1076"/>
          <ac:spMkLst>
            <pc:docMk/>
            <pc:sldMk cId="995283934" sldId="272"/>
            <ac:spMk id="19" creationId="{00000000-0000-0000-0000-000000000000}"/>
          </ac:spMkLst>
        </pc:spChg>
        <pc:picChg chg="del">
          <ac:chgData name="Alex martinez ruiz" userId="1922c10e71382298" providerId="LiveId" clId="{13C4B7D5-DF90-4E64-B240-C4D27310AD14}" dt="2024-11-02T12:05:22.695" v="288" actId="478"/>
          <ac:picMkLst>
            <pc:docMk/>
            <pc:sldMk cId="995283934" sldId="272"/>
            <ac:picMk id="21" creationId="{7BCA66E1-53D5-9280-618C-6DF3AF01969F}"/>
          </ac:picMkLst>
        </pc:picChg>
        <pc:picChg chg="add del mod">
          <ac:chgData name="Alex martinez ruiz" userId="1922c10e71382298" providerId="LiveId" clId="{13C4B7D5-DF90-4E64-B240-C4D27310AD14}" dt="2024-11-02T12:11:59.558" v="542" actId="478"/>
          <ac:picMkLst>
            <pc:docMk/>
            <pc:sldMk cId="995283934" sldId="272"/>
            <ac:picMk id="22" creationId="{F4B921EC-DC08-E187-E5AC-F9A878919744}"/>
          </ac:picMkLst>
        </pc:picChg>
        <pc:picChg chg="add mod">
          <ac:chgData name="Alex martinez ruiz" userId="1922c10e71382298" providerId="LiveId" clId="{13C4B7D5-DF90-4E64-B240-C4D27310AD14}" dt="2024-11-02T12:13:38.810" v="571" actId="1076"/>
          <ac:picMkLst>
            <pc:docMk/>
            <pc:sldMk cId="995283934" sldId="272"/>
            <ac:picMk id="24" creationId="{ABA4BB53-10C1-CC7C-7E29-8E166F3740C8}"/>
          </ac:picMkLst>
        </pc:picChg>
      </pc:sldChg>
      <pc:sldChg chg="modSp add mod">
        <pc:chgData name="Alex martinez ruiz" userId="1922c10e71382298" providerId="LiveId" clId="{13C4B7D5-DF90-4E64-B240-C4D27310AD14}" dt="2024-11-02T16:10:39.537" v="904" actId="1076"/>
        <pc:sldMkLst>
          <pc:docMk/>
          <pc:sldMk cId="0" sldId="273"/>
        </pc:sldMkLst>
        <pc:spChg chg="mod">
          <ac:chgData name="Alex martinez ruiz" userId="1922c10e71382298" providerId="LiveId" clId="{13C4B7D5-DF90-4E64-B240-C4D27310AD14}" dt="2024-11-02T16:10:06.653" v="895" actId="404"/>
          <ac:spMkLst>
            <pc:docMk/>
            <pc:sldMk cId="0" sldId="273"/>
            <ac:spMk id="2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19.106" v="897" actId="14100"/>
          <ac:spMkLst>
            <pc:docMk/>
            <pc:sldMk cId="0" sldId="273"/>
            <ac:spMk id="4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22.454" v="898" actId="12"/>
          <ac:spMkLst>
            <pc:docMk/>
            <pc:sldMk cId="0" sldId="273"/>
            <ac:spMk id="5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39.537" v="904" actId="1076"/>
          <ac:spMkLst>
            <pc:docMk/>
            <pc:sldMk cId="0" sldId="273"/>
            <ac:spMk id="6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24.419" v="899" actId="12"/>
          <ac:spMkLst>
            <pc:docMk/>
            <pc:sldMk cId="0" sldId="273"/>
            <ac:spMk id="7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26.272" v="900" actId="12"/>
          <ac:spMkLst>
            <pc:docMk/>
            <pc:sldMk cId="0" sldId="273"/>
            <ac:spMk id="8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36.627" v="903" actId="1076"/>
          <ac:spMkLst>
            <pc:docMk/>
            <pc:sldMk cId="0" sldId="273"/>
            <ac:spMk id="9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28.522" v="901" actId="12"/>
          <ac:spMkLst>
            <pc:docMk/>
            <pc:sldMk cId="0" sldId="273"/>
            <ac:spMk id="10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30.389" v="902" actId="12"/>
          <ac:spMkLst>
            <pc:docMk/>
            <pc:sldMk cId="0" sldId="273"/>
            <ac:spMk id="11" creationId="{00000000-0000-0000-0000-000000000000}"/>
          </ac:spMkLst>
        </pc:spChg>
      </pc:sldChg>
      <pc:sldChg chg="addSp delSp modSp add mod ord setBg">
        <pc:chgData name="Alex martinez ruiz" userId="1922c10e71382298" providerId="LiveId" clId="{13C4B7D5-DF90-4E64-B240-C4D27310AD14}" dt="2024-11-02T14:27:04.924" v="832" actId="108"/>
        <pc:sldMkLst>
          <pc:docMk/>
          <pc:sldMk cId="0" sldId="274"/>
        </pc:sldMkLst>
        <pc:spChg chg="mod">
          <ac:chgData name="Alex martinez ruiz" userId="1922c10e71382298" providerId="LiveId" clId="{13C4B7D5-DF90-4E64-B240-C4D27310AD14}" dt="2024-11-02T14:21:03.436" v="707" actId="1076"/>
          <ac:spMkLst>
            <pc:docMk/>
            <pc:sldMk cId="0" sldId="274"/>
            <ac:spMk id="2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5:03.476" v="750" actId="404"/>
          <ac:spMkLst>
            <pc:docMk/>
            <pc:sldMk cId="0" sldId="274"/>
            <ac:spMk id="3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35.960" v="824" actId="403"/>
          <ac:spMkLst>
            <pc:docMk/>
            <pc:sldMk cId="0" sldId="274"/>
            <ac:spMk id="4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39.171" v="825" actId="403"/>
          <ac:spMkLst>
            <pc:docMk/>
            <pc:sldMk cId="0" sldId="274"/>
            <ac:spMk id="5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41.210" v="826" actId="403"/>
          <ac:spMkLst>
            <pc:docMk/>
            <pc:sldMk cId="0" sldId="274"/>
            <ac:spMk id="6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32.320" v="823" actId="20577"/>
          <ac:spMkLst>
            <pc:docMk/>
            <pc:sldMk cId="0" sldId="274"/>
            <ac:spMk id="7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44.638" v="827" actId="403"/>
          <ac:spMkLst>
            <pc:docMk/>
            <pc:sldMk cId="0" sldId="274"/>
            <ac:spMk id="8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46.453" v="828" actId="403"/>
          <ac:spMkLst>
            <pc:docMk/>
            <pc:sldMk cId="0" sldId="274"/>
            <ac:spMk id="9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7:04.924" v="832" actId="108"/>
          <ac:spMkLst>
            <pc:docMk/>
            <pc:sldMk cId="0" sldId="274"/>
            <ac:spMk id="10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50.135" v="830" actId="403"/>
          <ac:spMkLst>
            <pc:docMk/>
            <pc:sldMk cId="0" sldId="274"/>
            <ac:spMk id="11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4:19:08.923" v="693" actId="478"/>
          <ac:spMkLst>
            <pc:docMk/>
            <pc:sldMk cId="0" sldId="274"/>
            <ac:spMk id="14" creationId="{00000000-0000-0000-0000-000000000000}"/>
          </ac:spMkLst>
        </pc:spChg>
        <pc:spChg chg="add del">
          <ac:chgData name="Alex martinez ruiz" userId="1922c10e71382298" providerId="LiveId" clId="{13C4B7D5-DF90-4E64-B240-C4D27310AD14}" dt="2024-11-02T14:25:41.130" v="767" actId="22"/>
          <ac:spMkLst>
            <pc:docMk/>
            <pc:sldMk cId="0" sldId="274"/>
            <ac:spMk id="16" creationId="{44D6E7F7-A23D-EA0C-41E4-7422ADDE9D72}"/>
          </ac:spMkLst>
        </pc:spChg>
        <pc:picChg chg="del">
          <ac:chgData name="Alex martinez ruiz" userId="1922c10e71382298" providerId="LiveId" clId="{13C4B7D5-DF90-4E64-B240-C4D27310AD14}" dt="2024-11-02T14:19:09.736" v="694" actId="478"/>
          <ac:picMkLst>
            <pc:docMk/>
            <pc:sldMk cId="0" sldId="274"/>
            <ac:picMk id="13" creationId="{00000000-0000-0000-0000-000000000000}"/>
          </ac:picMkLst>
        </pc:picChg>
      </pc:sldChg>
      <pc:sldChg chg="addSp delSp modSp add mod ord">
        <pc:chgData name="Alex martinez ruiz" userId="1922c10e71382298" providerId="LiveId" clId="{13C4B7D5-DF90-4E64-B240-C4D27310AD14}" dt="2024-11-02T15:09:28.803" v="879" actId="1076"/>
        <pc:sldMkLst>
          <pc:docMk/>
          <pc:sldMk cId="2775253269" sldId="275"/>
        </pc:sldMkLst>
        <pc:spChg chg="mod">
          <ac:chgData name="Alex martinez ruiz" userId="1922c10e71382298" providerId="LiveId" clId="{13C4B7D5-DF90-4E64-B240-C4D27310AD14}" dt="2024-11-02T15:09:28.803" v="879" actId="1076"/>
          <ac:spMkLst>
            <pc:docMk/>
            <pc:sldMk cId="2775253269" sldId="275"/>
            <ac:spMk id="3" creationId="{00000000-0000-0000-0000-000000000000}"/>
          </ac:spMkLst>
        </pc:spChg>
        <pc:picChg chg="mod">
          <ac:chgData name="Alex martinez ruiz" userId="1922c10e71382298" providerId="LiveId" clId="{13C4B7D5-DF90-4E64-B240-C4D27310AD14}" dt="2024-11-02T15:05:39.860" v="875" actId="14100"/>
          <ac:picMkLst>
            <pc:docMk/>
            <pc:sldMk cId="2775253269" sldId="275"/>
            <ac:picMk id="2" creationId="{00000000-0000-0000-0000-000000000000}"/>
          </ac:picMkLst>
        </pc:picChg>
        <pc:picChg chg="add del mod">
          <ac:chgData name="Alex martinez ruiz" userId="1922c10e71382298" providerId="LiveId" clId="{13C4B7D5-DF90-4E64-B240-C4D27310AD14}" dt="2024-11-02T15:03:15.223" v="867" actId="478"/>
          <ac:picMkLst>
            <pc:docMk/>
            <pc:sldMk cId="2775253269" sldId="275"/>
            <ac:picMk id="5" creationId="{71E65248-5B6A-7A7B-209E-A28D41751530}"/>
          </ac:picMkLst>
        </pc:picChg>
        <pc:picChg chg="add mod">
          <ac:chgData name="Alex martinez ruiz" userId="1922c10e71382298" providerId="LiveId" clId="{13C4B7D5-DF90-4E64-B240-C4D27310AD14}" dt="2024-11-02T15:05:50.509" v="878" actId="14100"/>
          <ac:picMkLst>
            <pc:docMk/>
            <pc:sldMk cId="2775253269" sldId="275"/>
            <ac:picMk id="7" creationId="{597F74F0-6D41-AA25-3071-F6D9A0779803}"/>
          </ac:picMkLst>
        </pc:picChg>
        <pc:picChg chg="del">
          <ac:chgData name="Alex martinez ruiz" userId="1922c10e71382298" providerId="LiveId" clId="{13C4B7D5-DF90-4E64-B240-C4D27310AD14}" dt="2024-11-02T14:35:34.304" v="846" actId="478"/>
          <ac:picMkLst>
            <pc:docMk/>
            <pc:sldMk cId="2775253269" sldId="275"/>
            <ac:picMk id="14" creationId="{DA7E4ECE-0075-62AE-DCE7-EB294EF72CCF}"/>
          </ac:picMkLst>
        </pc:picChg>
      </pc:sldChg>
      <pc:sldChg chg="delSp modSp add mod">
        <pc:chgData name="Alex martinez ruiz" userId="1922c10e71382298" providerId="LiveId" clId="{13C4B7D5-DF90-4E64-B240-C4D27310AD14}" dt="2024-11-02T16:23:32.620" v="913" actId="732"/>
        <pc:sldMkLst>
          <pc:docMk/>
          <pc:sldMk cId="0" sldId="276"/>
        </pc:sldMkLst>
        <pc:spChg chg="del">
          <ac:chgData name="Alex martinez ruiz" userId="1922c10e71382298" providerId="LiveId" clId="{13C4B7D5-DF90-4E64-B240-C4D27310AD14}" dt="2024-11-02T16:23:08.080" v="905" actId="478"/>
          <ac:spMkLst>
            <pc:docMk/>
            <pc:sldMk cId="0" sldId="276"/>
            <ac:spMk id="16" creationId="{00000000-0000-0000-0000-000000000000}"/>
          </ac:spMkLst>
        </pc:spChg>
        <pc:picChg chg="mod modCrop">
          <ac:chgData name="Alex martinez ruiz" userId="1922c10e71382298" providerId="LiveId" clId="{13C4B7D5-DF90-4E64-B240-C4D27310AD14}" dt="2024-11-02T16:23:32.620" v="913" actId="732"/>
          <ac:picMkLst>
            <pc:docMk/>
            <pc:sldMk cId="0" sldId="276"/>
            <ac:picMk id="3" creationId="{00000000-0000-0000-0000-000000000000}"/>
          </ac:picMkLst>
        </pc:picChg>
        <pc:picChg chg="del">
          <ac:chgData name="Alex martinez ruiz" userId="1922c10e71382298" providerId="LiveId" clId="{13C4B7D5-DF90-4E64-B240-C4D27310AD14}" dt="2024-11-02T16:23:08.991" v="906" actId="478"/>
          <ac:picMkLst>
            <pc:docMk/>
            <pc:sldMk cId="0" sldId="276"/>
            <ac:picMk id="1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601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3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41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alex_\OneDrive\Desktop\Bootcamp_Data_Science\Copia_trabajo\Entregas\Proyecto_EDA\world_job_postings_map_with_bigger_legend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edurank.org/cs/data-scienc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15685"/>
            <a:ext cx="7415927" cy="5323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Exploratory Data Analysis on Global Data Science Job Postings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640925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Valencia, November 2024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864037" y="710041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864037" y="7063382"/>
            <a:ext cx="362997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2B4150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Alejandro Martínez Ruiz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75655" y="156692"/>
            <a:ext cx="11012012" cy="930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US vs UK: Base Salary &amp; Other Costs</a:t>
            </a:r>
            <a:endParaRPr lang="en-US" sz="4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34538D-378C-82D4-5059-D4CE972B3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890" y="963370"/>
            <a:ext cx="11012012" cy="71087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73444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711" y="182106"/>
            <a:ext cx="7597378" cy="778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US vs UK: Conclusions 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708" y="984527"/>
            <a:ext cx="1104781" cy="1767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842" y="1695748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Office Space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842" y="2131739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 significantly higher than UK.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707" y="2762286"/>
            <a:ext cx="1104781" cy="1767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843" y="3046856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Recruitment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842" y="3473847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Similar costs, UK slightly lower.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711" y="4460080"/>
            <a:ext cx="1104781" cy="1767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841" y="4998660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Overall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841" y="5343941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UK expansion more budget-friendly.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631002" y="248650"/>
            <a:ext cx="11983715" cy="651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Job Platforms for Data Science Job Postings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BCA66E1-53D5-9280-618C-6DF3AF0196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1" t="423" r="1125" b="1420"/>
          <a:stretch/>
        </p:blipFill>
        <p:spPr>
          <a:xfrm>
            <a:off x="1672684" y="1142405"/>
            <a:ext cx="11900352" cy="70058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843797" y="372428"/>
            <a:ext cx="10301883" cy="769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Job Platforms for Data Science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263927" y="1786890"/>
            <a:ext cx="554355" cy="55435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16844" y="1879224"/>
            <a:ext cx="248523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2064628" y="1813679"/>
            <a:ext cx="308038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LinkedIn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2064628" y="2387918"/>
            <a:ext cx="5528905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Highest reach for professional networking.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668862" y="1742813"/>
            <a:ext cx="554355" cy="55435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787283" y="1835147"/>
            <a:ext cx="205502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8484452" y="1786520"/>
            <a:ext cx="308038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Bebee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269962" y="2204836"/>
            <a:ext cx="6947775" cy="9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/>
              <a:t>Focus on personal branding.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/>
              <a:t>Mostly used in Spanish speaking countries</a:t>
            </a:r>
          </a:p>
        </p:txBody>
      </p:sp>
      <p:sp>
        <p:nvSpPr>
          <p:cNvPr id="12" name="Shape 9"/>
          <p:cNvSpPr/>
          <p:nvPr/>
        </p:nvSpPr>
        <p:spPr>
          <a:xfrm>
            <a:off x="1284641" y="3201590"/>
            <a:ext cx="554355" cy="55435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416844" y="3360422"/>
            <a:ext cx="207764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2087003" y="3187839"/>
            <a:ext cx="308038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Trabajo.org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2013423" y="3532943"/>
            <a:ext cx="5528905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Listings and job opportunities for Spanish Speakers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7745654" y="3190026"/>
            <a:ext cx="554355" cy="601290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911145" y="3348098"/>
            <a:ext cx="238006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8465500" y="3200764"/>
            <a:ext cx="308038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Indeed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8465500" y="3622201"/>
            <a:ext cx="5956377" cy="554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One of the largest and most popular job search platforms</a:t>
            </a:r>
            <a:endParaRPr lang="en-US" sz="1900" dirty="0"/>
          </a:p>
        </p:txBody>
      </p:sp>
      <p:sp>
        <p:nvSpPr>
          <p:cNvPr id="2" name="AutoShape 2" descr="A professional illustration depicting online job searching in the field of data science. The image should include elements like a computer screen displaying job listings, data visualizations like charts or graphs, a person analyzing data with a laptop, and symbols representing technology and data science. The setting should be modern, clean, and convey a sense of professionalism and advanced technology, suitable for a business presentation slide. The focus should be on data science and online job hunting, without using logos or specific branding.">
            <a:extLst>
              <a:ext uri="{FF2B5EF4-FFF2-40B4-BE49-F238E27FC236}">
                <a16:creationId xmlns:a16="http://schemas.microsoft.com/office/drawing/2014/main" id="{89AE9AD6-46F2-FF0D-A88C-CC2FB3F749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22620" y="2522220"/>
            <a:ext cx="1744980" cy="174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BA4BB53-10C1-CC7C-7E29-8E166F37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605" y="4561797"/>
            <a:ext cx="11191989" cy="360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83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9288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Findings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513468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59987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Salary Disparities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64037" y="6532602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 higher, but increased associated costs.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61" y="5134689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8161" y="59987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UK Cost-Efficiency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5288161" y="6532602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Balanced approach to hiring and benefits.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404" y="5134689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2404" y="59987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Critical Skills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9712404" y="6532602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Python, SQL, Machine Learning in high demand.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13592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400" dirty="0">
                <a:solidFill>
                  <a:srgbClr val="124E73"/>
                </a:solidFill>
                <a:latin typeface="MuseoModerno Medium" panose="020B0604020202020204" charset="0"/>
              </a:rPr>
              <a:t>Data Science Hiring: UK vs US Market Analysis</a:t>
            </a:r>
          </a:p>
        </p:txBody>
      </p:sp>
      <p:sp>
        <p:nvSpPr>
          <p:cNvPr id="3" name="Text 1"/>
          <p:cNvSpPr/>
          <p:nvPr/>
        </p:nvSpPr>
        <p:spPr>
          <a:xfrm>
            <a:off x="864037" y="327374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UK Advantages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906322"/>
            <a:ext cx="4321280" cy="1267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Lower salary expectations for data scientists. Reduced office costs compared to US counterparts.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313640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Strong concentration of top universities, indicating high-quality talent pool.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629173" y="32690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 Landscape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695" y="3906322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Competitive market with higher number of top universities. Potentially more experienced talent available.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372695" y="570869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Higher costs associated with salaries and office space.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0148983" y="326902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Hiring Strategy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9881354" y="3906322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Consider onsite hiring due to limited remote job postings. UK could offer cost-effective expansion opportunities.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881354" y="5708690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Evaluate trade-offs between cost savings and access to experienced talent.</a:t>
            </a:r>
            <a:endParaRPr lang="en-US" sz="1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 b="11586"/>
          <a:stretch/>
        </p:blipFill>
        <p:spPr>
          <a:xfrm>
            <a:off x="9271032" y="2319454"/>
            <a:ext cx="5232336" cy="32338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915" y="515422"/>
            <a:ext cx="7832169" cy="1171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 for Your Participation</a:t>
            </a:r>
            <a:endParaRPr lang="en-US" sz="36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15" y="1968103"/>
            <a:ext cx="468511" cy="46851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55915" y="2624018"/>
            <a:ext cx="234279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Q&amp;A Session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655915" y="3029307"/>
            <a:ext cx="783216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Opportunity to address your queries.</a:t>
            </a:r>
            <a:endParaRPr lang="en-US" sz="14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15" y="3891320"/>
            <a:ext cx="468511" cy="46851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55915" y="4547235"/>
            <a:ext cx="234279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Feedback Welcome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655915" y="4952524"/>
            <a:ext cx="783216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insights help us improve.</a:t>
            </a:r>
            <a:endParaRPr lang="en-US" sz="14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915" y="5814536"/>
            <a:ext cx="468511" cy="46851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55915" y="6470452"/>
            <a:ext cx="2513409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Sincere Appreciation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655915" y="6875740"/>
            <a:ext cx="783216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attendance made this event successful.</a:t>
            </a:r>
            <a:endParaRPr lang="en-US" sz="1450" dirty="0"/>
          </a:p>
        </p:txBody>
      </p:sp>
      <p:sp>
        <p:nvSpPr>
          <p:cNvPr id="14" name="Shape 7"/>
          <p:cNvSpPr/>
          <p:nvPr/>
        </p:nvSpPr>
        <p:spPr>
          <a:xfrm>
            <a:off x="655915" y="7400330"/>
            <a:ext cx="299799" cy="299799"/>
          </a:xfrm>
          <a:prstGeom prst="roundRect">
            <a:avLst>
              <a:gd name="adj" fmla="val 3049738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8580" y="431662"/>
            <a:ext cx="1343069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dirty="0">
                <a:solidFill>
                  <a:srgbClr val="124E73"/>
                </a:solidFill>
                <a:latin typeface="MuseoModerno Medium" pitchFamily="34" charset="0"/>
              </a:rPr>
              <a:t>Introduction</a:t>
            </a:r>
            <a:r>
              <a:rPr lang="en-US" sz="7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 </a:t>
            </a:r>
            <a:r>
              <a:rPr lang="en-US" sz="4800" dirty="0">
                <a:solidFill>
                  <a:srgbClr val="124E73"/>
                </a:solidFill>
                <a:latin typeface="MuseoModerno Medium" pitchFamily="34" charset="0"/>
              </a:rPr>
              <a:t>&amp; Objectives: Quantis Intelligence EDA</a:t>
            </a:r>
          </a:p>
        </p:txBody>
      </p:sp>
      <p:sp>
        <p:nvSpPr>
          <p:cNvPr id="3" name="Text 1"/>
          <p:cNvSpPr/>
          <p:nvPr/>
        </p:nvSpPr>
        <p:spPr>
          <a:xfrm>
            <a:off x="908580" y="3020870"/>
            <a:ext cx="5397867" cy="740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</a:rPr>
              <a:t>Project Overview</a:t>
            </a:r>
          </a:p>
        </p:txBody>
      </p:sp>
      <p:sp>
        <p:nvSpPr>
          <p:cNvPr id="4" name="Text 2"/>
          <p:cNvSpPr/>
          <p:nvPr/>
        </p:nvSpPr>
        <p:spPr>
          <a:xfrm>
            <a:off x="864037" y="3637955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Exploratory Data Analysis on global Data Science job postings for </a:t>
            </a:r>
            <a:r>
              <a:rPr lang="en-US" sz="2000" dirty="0" err="1">
                <a:solidFill>
                  <a:srgbClr val="124E73"/>
                </a:solidFill>
                <a:latin typeface="MuseoModerno Medium" pitchFamily="34" charset="0"/>
              </a:rPr>
              <a:t>Quantis</a:t>
            </a: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 Intelligence.</a:t>
            </a:r>
          </a:p>
        </p:txBody>
      </p:sp>
      <p:sp>
        <p:nvSpPr>
          <p:cNvPr id="5" name="Text 3"/>
          <p:cNvSpPr/>
          <p:nvPr/>
        </p:nvSpPr>
        <p:spPr>
          <a:xfrm>
            <a:off x="864037" y="465022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Aim: Determine optimal location for new Data Science department.</a:t>
            </a:r>
          </a:p>
        </p:txBody>
      </p:sp>
      <p:sp>
        <p:nvSpPr>
          <p:cNvPr id="6" name="Text 4"/>
          <p:cNvSpPr/>
          <p:nvPr/>
        </p:nvSpPr>
        <p:spPr>
          <a:xfrm>
            <a:off x="908580" y="5696247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Focus: Job opportunities, salary trends, and required skills.</a:t>
            </a:r>
          </a:p>
        </p:txBody>
      </p:sp>
      <p:sp>
        <p:nvSpPr>
          <p:cNvPr id="7" name="Text 5"/>
          <p:cNvSpPr/>
          <p:nvPr/>
        </p:nvSpPr>
        <p:spPr>
          <a:xfrm>
            <a:off x="7866997" y="2681457"/>
            <a:ext cx="4714683" cy="1079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3600" dirty="0">
              <a:latin typeface="MuseoModerno Medium" panose="020B0604020202020204" charset="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</a:rPr>
              <a:t>Key Objectives</a:t>
            </a:r>
          </a:p>
          <a:p>
            <a:pPr marL="0" indent="0">
              <a:lnSpc>
                <a:spcPts val="3000"/>
              </a:lnSpc>
              <a:buNone/>
            </a:pPr>
            <a:endParaRPr lang="en-US" sz="3600" dirty="0">
              <a:solidFill>
                <a:srgbClr val="124E73"/>
              </a:solidFill>
              <a:latin typeface="MuseoModerno Medium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23929" y="363795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3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24E73"/>
                </a:solidFill>
                <a:latin typeface="MuseoModerno Medium" pitchFamily="34" charset="0"/>
              </a:rPr>
              <a:t>Analyse</a:t>
            </a: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 salary trends across US, UK, and Asia</a:t>
            </a:r>
          </a:p>
        </p:txBody>
      </p:sp>
      <p:sp>
        <p:nvSpPr>
          <p:cNvPr id="9" name="Text 7"/>
          <p:cNvSpPr/>
          <p:nvPr/>
        </p:nvSpPr>
        <p:spPr>
          <a:xfrm>
            <a:off x="7623929" y="4125886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3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Identify most in-demand Data Science skills</a:t>
            </a:r>
          </a:p>
        </p:txBody>
      </p:sp>
      <p:sp>
        <p:nvSpPr>
          <p:cNvPr id="10" name="Text 8"/>
          <p:cNvSpPr/>
          <p:nvPr/>
        </p:nvSpPr>
        <p:spPr>
          <a:xfrm>
            <a:off x="7623929" y="460069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3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9393C"/>
                </a:solidFill>
                <a:latin typeface="MuseoModerno Medium" panose="020B0604020202020204" charset="0"/>
                <a:ea typeface="Open Sans" pitchFamily="34" charset="-122"/>
                <a:cs typeface="Open Sans" pitchFamily="34" charset="-120"/>
              </a:rPr>
              <a:t>Provide cost-benefit insights for </a:t>
            </a: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hiring</a:t>
            </a:r>
            <a:r>
              <a:rPr lang="en-US" sz="2000" dirty="0">
                <a:solidFill>
                  <a:srgbClr val="39393C"/>
                </a:solidFill>
                <a:latin typeface="MuseoModerno Medium" panose="020B0604020202020204" charset="0"/>
                <a:ea typeface="Open Sans" pitchFamily="34" charset="-122"/>
                <a:cs typeface="Open Sans" pitchFamily="34" charset="-120"/>
              </a:rPr>
              <a:t> focus</a:t>
            </a:r>
            <a:endParaRPr lang="en-US" sz="2000" dirty="0">
              <a:latin typeface="MuseoModerno Medium" panose="020B06040202020202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23929" y="508206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3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9393C"/>
                </a:solidFill>
                <a:latin typeface="MuseoModerno Medium" panose="020B0604020202020204" charset="0"/>
                <a:ea typeface="Open Sans" pitchFamily="34" charset="-122"/>
                <a:cs typeface="Open Sans" pitchFamily="34" charset="-120"/>
              </a:rPr>
              <a:t>Explore remote vs onsite job offerings</a:t>
            </a:r>
            <a:endParaRPr lang="en-US" sz="2000" dirty="0">
              <a:latin typeface="MuseoModerno Medium" panose="020B060402020202020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864037" y="697087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4630398" cy="189114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4627" cy="189055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4630401" cy="188917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839655" y="297645"/>
            <a:ext cx="8476465" cy="139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Overview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4382FD1-3343-2DA2-A466-A281F5F39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122" y="1999747"/>
            <a:ext cx="10729731" cy="59013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8897" y="83973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10 Countries with Data Science Job Postings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850225" y="677056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Leading Countries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78842" y="7324318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USA, India, UK dominate job market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214696" y="677056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Emerging Markets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094903" y="7324318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Brazil, Singapore show rapid growth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0518387" y="676119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u="sng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  <a:hlinkClick r:id="rId3"/>
              </a:rPr>
              <a:t>World map</a:t>
            </a:r>
            <a:endParaRPr lang="en-US" sz="2400" b="1" u="sng" dirty="0"/>
          </a:p>
        </p:txBody>
      </p:sp>
      <p:sp>
        <p:nvSpPr>
          <p:cNvPr id="8" name="Text 6"/>
          <p:cNvSpPr/>
          <p:nvPr/>
        </p:nvSpPr>
        <p:spPr>
          <a:xfrm>
            <a:off x="9881354" y="6770566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9BEDED-445A-5CD8-BF88-C59918C3B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897" y="909944"/>
            <a:ext cx="10402201" cy="56926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96055" y="178026"/>
            <a:ext cx="12843691" cy="780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Salary Comparison for Top 10 Data Science Job Positions. </a:t>
            </a:r>
            <a:endParaRPr lang="en-US" sz="3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5CE39E-68E4-6A89-7BC4-C95F3D5EC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278" y="959005"/>
            <a:ext cx="9790771" cy="70559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810" y="0"/>
            <a:ext cx="4025590" cy="82295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6201" y="136170"/>
            <a:ext cx="767881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10 Most In-Demand Skills for Data Science</a:t>
            </a:r>
            <a:endParaRPr lang="en-US" sz="41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7003B4-417A-F890-7772-9CAA6A388F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625"/>
          <a:stretch/>
        </p:blipFill>
        <p:spPr>
          <a:xfrm>
            <a:off x="565491" y="1444191"/>
            <a:ext cx="9069163" cy="66492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960" y="0"/>
            <a:ext cx="4014439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56727" y="21972"/>
            <a:ext cx="7597378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Remote vs Onsite Job Opportunities</a:t>
            </a:r>
            <a:endParaRPr lang="en-US" sz="4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F74F0-6D41-AA25-3071-F6D9A0779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12" y="1500996"/>
            <a:ext cx="10026577" cy="64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53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11698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69936" y="1169815"/>
            <a:ext cx="7506414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Job Schedule Type Distribution</a:t>
            </a:r>
            <a:endParaRPr lang="en-US" sz="4000" b="1" dirty="0"/>
          </a:p>
        </p:txBody>
      </p:sp>
      <p:sp>
        <p:nvSpPr>
          <p:cNvPr id="17" name="Text 14"/>
          <p:cNvSpPr/>
          <p:nvPr/>
        </p:nvSpPr>
        <p:spPr>
          <a:xfrm>
            <a:off x="7228701" y="6334006"/>
            <a:ext cx="17299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2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36662D-5538-95C3-E214-3A9230EC7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470" y="1906858"/>
            <a:ext cx="12244092" cy="60796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48648" y="97309"/>
            <a:ext cx="1053298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20 Universities for Data Science</a:t>
            </a:r>
            <a:endParaRPr lang="en-US" sz="4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E78CD4-6C6C-CF69-B934-A30035C0A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557" y="803060"/>
            <a:ext cx="10697074" cy="6623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2E1462-1E26-9866-C52B-28121E5D2114}"/>
              </a:ext>
            </a:extLst>
          </p:cNvPr>
          <p:cNvSpPr txBox="1"/>
          <p:nvPr/>
        </p:nvSpPr>
        <p:spPr>
          <a:xfrm>
            <a:off x="5742878" y="7762958"/>
            <a:ext cx="367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4"/>
              </a:rPr>
              <a:t>Source: EduRank.org</a:t>
            </a:r>
            <a:endParaRPr lang="en-US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428</Words>
  <Application>Microsoft Office PowerPoint</Application>
  <PresentationFormat>Custom</PresentationFormat>
  <Paragraphs>90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Source Sans Pro</vt:lpstr>
      <vt:lpstr>Platypi Medium</vt:lpstr>
      <vt:lpstr>Arial</vt:lpstr>
      <vt:lpstr>Playfair Display Bold</vt:lpstr>
      <vt:lpstr>Open Sans</vt:lpstr>
      <vt:lpstr>MuseoModerno Medium</vt:lpstr>
      <vt:lpstr>Libre Baskerville</vt:lpstr>
      <vt:lpstr>Source Sans Pro Bold</vt:lpstr>
      <vt:lpstr>Source Serif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Alex martinez ruiz</cp:lastModifiedBy>
  <cp:revision>2</cp:revision>
  <dcterms:created xsi:type="dcterms:W3CDTF">2024-11-01T15:49:06Z</dcterms:created>
  <dcterms:modified xsi:type="dcterms:W3CDTF">2024-11-02T22:10:30Z</dcterms:modified>
</cp:coreProperties>
</file>